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6" r:id="rId4"/>
    <p:sldId id="297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303" r:id="rId15"/>
    <p:sldId id="268" r:id="rId16"/>
    <p:sldId id="269" r:id="rId17"/>
    <p:sldId id="270" r:id="rId18"/>
    <p:sldId id="271" r:id="rId19"/>
    <p:sldId id="272" r:id="rId20"/>
    <p:sldId id="302" r:id="rId21"/>
    <p:sldId id="273" r:id="rId22"/>
    <p:sldId id="274" r:id="rId23"/>
    <p:sldId id="275" r:id="rId24"/>
    <p:sldId id="276" r:id="rId25"/>
    <p:sldId id="29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300" r:id="rId35"/>
    <p:sldId id="301" r:id="rId36"/>
    <p:sldId id="285" r:id="rId37"/>
    <p:sldId id="286" r:id="rId38"/>
    <p:sldId id="287" r:id="rId39"/>
    <p:sldId id="288" r:id="rId40"/>
    <p:sldId id="293" r:id="rId41"/>
    <p:sldId id="294" r:id="rId42"/>
    <p:sldId id="28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96"/>
            <p14:sldId id="297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NHS Severe System Pressure Forecasting" id="{1363A6C7-182C-EB4C-978E-51925E022ACF}">
          <p14:sldIdLst>
            <p14:sldId id="303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Lyme Disease Contest Prize Giving" id="{5B7CA15E-84E3-F947-9BD0-4174EF61E4F2}">
          <p14:sldIdLst>
            <p14:sldId id="30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Keynotes" id="{AA34A53B-6AE2-2B40-921B-435581881B42}">
          <p14:sldIdLst>
            <p14:sldId id="300"/>
            <p14:sldId id="301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8"/>
    <p:restoredTop sz="94686"/>
  </p:normalViewPr>
  <p:slideViewPr>
    <p:cSldViewPr snapToGrid="0">
      <p:cViewPr varScale="1">
        <p:scale>
          <a:sx n="121" d="100"/>
          <a:sy n="121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AABF-378F-1243-A442-BE6760A965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9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09/01/2026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09/01/2026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09/01/2026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09/01/2026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09/01/2026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09/01/2026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62950"/>
              </p:ext>
            </p:extLst>
          </p:nvPr>
        </p:nvGraphicFramePr>
        <p:xfrm>
          <a:off x="838200" y="2393183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Julie Smith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Robin Freeman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ZSL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2258247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oological Society of London - Wikipedia">
            <a:extLst>
              <a:ext uri="{FF2B5EF4-FFF2-40B4-BE49-F238E27FC236}">
                <a16:creationId xmlns:a16="http://schemas.microsoft.com/office/drawing/2014/main" id="{26C54C31-84A8-F22F-CF68-D0E82BD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" y="3680300"/>
            <a:ext cx="1265035" cy="6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29C7-B04A-EC89-1074-F88F1E56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A4C-6066-EE56-4A17-F5BB8C89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RICH WOOD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6E62-3EFD-13C7-1675-C13529E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E6391-E0F9-C379-6E2B-2EC3B230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77239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163500-E514-A2FA-D829-8229E954E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81166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1490-514D-B68E-A37E-DEA42EA2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4553-8BC6-4C60-996B-C0FE60BB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Lyme Disease Contest Prize Giving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768-1976-A319-4D76-9FDD8623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98950-4316-FD7A-BA01-BB76D44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6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D481-3C58-DC60-A1B8-75AD2BC1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CCE-59E6-BBA5-069D-44C10C0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298D-8232-4FE5-A95D-CCEDDCB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F59EC7-497B-0024-0440-DCDE98201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2362"/>
              </p:ext>
            </p:extLst>
          </p:nvPr>
        </p:nvGraphicFramePr>
        <p:xfrm>
          <a:off x="838200" y="1690688"/>
          <a:ext cx="10515600" cy="4320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191">
                  <a:extLst>
                    <a:ext uri="{9D8B030D-6E8A-4147-A177-3AD203B41FA5}">
                      <a16:colId xmlns:a16="http://schemas.microsoft.com/office/drawing/2014/main" val="1689578327"/>
                    </a:ext>
                  </a:extLst>
                </a:gridCol>
                <a:gridCol w="4172287">
                  <a:extLst>
                    <a:ext uri="{9D8B030D-6E8A-4147-A177-3AD203B41FA5}">
                      <a16:colId xmlns:a16="http://schemas.microsoft.com/office/drawing/2014/main" val="3086280129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3143519655"/>
                    </a:ext>
                  </a:extLst>
                </a:gridCol>
              </a:tblGrid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Timings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Activity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Description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29859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9:30-10:00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Arrivals &amp; Registration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815294765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10:00-10:15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Introduction from the SPHERE-PPL Team - 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Meet the team and an introduction to the vision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45761803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10:15-10:40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1 - Julie Smith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ADAS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34854797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10:40-11:00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2 - Robin Freeman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ZSL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8875578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11:00-11:25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1967886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11:25-11:35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Rich Wood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Forecasting Severe System Pressure in the NHS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368621506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11:35-12:20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1 - Identifying key challenges in environmental science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508225494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12:20-12:50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2-minute presentations on challenges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71764772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12:50-13:50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Lunch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9258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2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B061-BFDA-A462-BE14-28F49653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3342-4918-AD75-BB8F-816B13BF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C8368-9B28-CC67-62A9-C21D6A1D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6E64-36E1-50C5-0EBB-A144D863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30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29F2-AEB1-8AC7-D426-15554193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CA1-11DA-5615-6648-6B728073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E7A13F-0225-F8D2-C86A-A3F9EB09E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506262"/>
              </p:ext>
            </p:extLst>
          </p:nvPr>
        </p:nvGraphicFramePr>
        <p:xfrm>
          <a:off x="838200" y="2601379"/>
          <a:ext cx="10515600" cy="142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Eric Daub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Alan Turing Institute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95BD5-1346-FCF7-2BB3-5148748A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9" name="Picture 6" descr="Alan Turing Institute - Wikipedia">
            <a:extLst>
              <a:ext uri="{FF2B5EF4-FFF2-40B4-BE49-F238E27FC236}">
                <a16:creationId xmlns:a16="http://schemas.microsoft.com/office/drawing/2014/main" id="{9EE25801-8AB8-4BFE-B8E1-112EC85C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2729"/>
            <a:ext cx="1797378" cy="7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7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892F6-81FF-AF21-5EC2-E7B4C32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02F-921A-DBC6-A7AB-BC8EBA99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D588-8410-D685-F409-DC4CE12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4F8A5D-0800-76E8-DA39-E6693138D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76565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F963E2-1241-9705-4716-01A8DF78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98" y="2347790"/>
            <a:ext cx="2629995" cy="2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1: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2: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3: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2177</Words>
  <Application>Microsoft Macintosh PowerPoint</Application>
  <PresentationFormat>Widescreen</PresentationFormat>
  <Paragraphs>311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Narrow</vt:lpstr>
      <vt:lpstr>Arial</vt:lpstr>
      <vt:lpstr>Courier New</vt:lpstr>
      <vt:lpstr>Helvetica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CUT TO RICH WOOD SLIDES</vt:lpstr>
      <vt:lpstr>Activity 1 - Identifying Key Environmental Challenges</vt:lpstr>
      <vt:lpstr>How its going to work!</vt:lpstr>
      <vt:lpstr>Activity 1 – Group Feedback</vt:lpstr>
      <vt:lpstr>Lunch Break</vt:lpstr>
      <vt:lpstr>Welcome Back!</vt:lpstr>
      <vt:lpstr>Lyme Disease Contest Prize Giving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Keynotes</vt:lpstr>
      <vt:lpstr>Keynotes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64</cp:revision>
  <dcterms:created xsi:type="dcterms:W3CDTF">2025-01-07T08:59:03Z</dcterms:created>
  <dcterms:modified xsi:type="dcterms:W3CDTF">2026-01-09T14:25:50Z</dcterms:modified>
</cp:coreProperties>
</file>